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507" r:id="rId14"/>
    <p:sldId id="508" r:id="rId15"/>
    <p:sldId id="510" r:id="rId16"/>
    <p:sldId id="511" r:id="rId17"/>
    <p:sldId id="360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434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435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36" r:id="rId66"/>
    <p:sldId id="444" r:id="rId67"/>
    <p:sldId id="445" r:id="rId68"/>
    <p:sldId id="341" r:id="rId69"/>
    <p:sldId id="346" r:id="rId70"/>
    <p:sldId id="348" r:id="rId71"/>
    <p:sldId id="491" r:id="rId72"/>
    <p:sldId id="369" r:id="rId73"/>
    <p:sldId id="370" r:id="rId74"/>
    <p:sldId id="371" r:id="rId75"/>
    <p:sldId id="372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73" r:id="rId87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.xml"/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617345" y="28702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01092" y="3107571"/>
            <a:ext cx="538988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15218" y="3107571"/>
            <a:ext cx="616162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10985" y="3107571"/>
            <a:ext cx="4770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59645" y="3107571"/>
            <a:ext cx="707277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75674" y="3107571"/>
            <a:ext cx="7040709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0179" y="3107571"/>
            <a:ext cx="1163170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PENAMPILAN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14579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MARS &amp; 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MEMELIHARA AYAM DAN BEBEK, NANAM LOMBOK, DAN BISA BELAJAR MEMANAH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ADVENTURE IN PAGAT MOUNTAIN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MENJELAJAHI GUNUNG PAGAT DAN MENJADI USTADZ SELAMA 3 HARI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MENJADI IMAM TERAWIH SAAT BULAN RAMADHAN, MEMELIHARA BEBEK DIPONDOK, BERKEBUN SINGKONG DIBUKIT ATAS PONDOK, NOBAR PIALA DUNIA DIPONDOK, DAN SYAHADAH 5 JUZ SEKALI DUDUK.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TERAKHIR MENJADI DANRU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MENDAPATKAN BANYAK ILMU BAIK BERUPA ADAB MAUPUN MATERI, BERADAPTASI DENGAN LINGKUNGAN BARU, SERTA BERKUMPUL DENGAN ORANG-ORANG YANG BELUM KITA KENAL SEBELUMNYA.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TENDA CAMPING BOCOR KARENA HUJAN DERAS</a:t>
            </a:r>
            <a:endParaRPr lang="en-US" altLang="zh-CN" sz="1050" dirty="0" err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DAN BELAJAR MASAK NASI DI DANDANG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NAIK PICK UP UNTUK KEGIATAN KE KOLOM RENANG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42415" y="3107571"/>
            <a:ext cx="47072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IKRAR SANTRI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8273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04901" y="3107571"/>
            <a:ext cx="518223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MARS &amp; HYMNE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12483</Words>
  <Application>WPS Presentation</Application>
  <PresentationFormat>Widescreen</PresentationFormat>
  <Paragraphs>1286</Paragraphs>
  <Slides>84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4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OpenSymbol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738</cp:revision>
  <dcterms:created xsi:type="dcterms:W3CDTF">2024-06-14T10:24:15Z</dcterms:created>
  <dcterms:modified xsi:type="dcterms:W3CDTF">2024-06-14T10:24:15Z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